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2F84762E-7FCC-4EAF-B9E7-CE7214491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72">
            <a:extLst>
              <a:ext uri="{FF2B5EF4-FFF2-40B4-BE49-F238E27FC236}">
                <a16:creationId xmlns:a16="http://schemas.microsoft.com/office/drawing/2014/main" id="{927A1389-2A5D-4886-AD82-F213767E6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07"/>
            <a:ext cx="12192000" cy="6858000"/>
          </a:xfrm>
          <a:prstGeom prst="rect">
            <a:avLst/>
          </a:prstGeom>
        </p:spPr>
      </p:pic>
      <p:sp>
        <p:nvSpPr>
          <p:cNvPr id="1030" name="Rectangle 74">
            <a:extLst>
              <a:ext uri="{FF2B5EF4-FFF2-40B4-BE49-F238E27FC236}">
                <a16:creationId xmlns:a16="http://schemas.microsoft.com/office/drawing/2014/main" id="{A1038667-0C3F-4764-A24D-DA9D9B4748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1" name="Picture 76">
            <a:extLst>
              <a:ext uri="{FF2B5EF4-FFF2-40B4-BE49-F238E27FC236}">
                <a16:creationId xmlns:a16="http://schemas.microsoft.com/office/drawing/2014/main" id="{6AC2195B-895A-4535-8ECD-9F5B669C5C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1032" name="Rectangle 78">
            <a:extLst>
              <a:ext uri="{FF2B5EF4-FFF2-40B4-BE49-F238E27FC236}">
                <a16:creationId xmlns:a16="http://schemas.microsoft.com/office/drawing/2014/main" id="{571EEFCA-9235-4BC2-85C3-A4EC6EE57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C026C18-A5F2-461B-BC4C-BA5E8A10DE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063262"/>
            <a:ext cx="3739278" cy="2661138"/>
          </a:xfrm>
        </p:spPr>
        <p:txBody>
          <a:bodyPr anchor="ctr">
            <a:normAutofit/>
          </a:bodyPr>
          <a:lstStyle/>
          <a:p>
            <a:r>
              <a:rPr lang="nl-NL"/>
              <a:t>LADA</a:t>
            </a:r>
            <a:endParaRPr lang="nl-NL" dirty="0"/>
          </a:p>
        </p:txBody>
      </p:sp>
      <p:pic>
        <p:nvPicPr>
          <p:cNvPr id="4" name="Picture 4" descr="Afbeeldingsresultaat voor lada logo">
            <a:extLst>
              <a:ext uri="{FF2B5EF4-FFF2-40B4-BE49-F238E27FC236}">
                <a16:creationId xmlns:a16="http://schemas.microsoft.com/office/drawing/2014/main" id="{AF9CE1F0-D603-445C-AB9C-9D7F9ECB7D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14" b="5714"/>
          <a:stretch/>
        </p:blipFill>
        <p:spPr bwMode="auto">
          <a:xfrm>
            <a:off x="5468249" y="476250"/>
            <a:ext cx="5905500" cy="590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383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C3E6C53-102E-4ACA-BCBB-3CC973B9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7B2B42C-0777-4D6E-9432-535281803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FEAAB60-93E2-4DC6-99AC-939637BCE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EF5ECB8-D49C-48FB-A93E-88EB2FFDF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11B77A2-BD5C-432D-B52E-C12612C74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2E911EF-80F5-4781-A4DF-44EFAF242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0A2A734-17E4-44D5-9630-D54D6AF74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FFB5C33-24B2-4764-BDBD-4C10A21DB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88808" y="0"/>
            <a:ext cx="340319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FEB601E2-EFED-4313-BEE4-9E27B94FC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2852"/>
            <a:ext cx="9110541" cy="2465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1425DB5A-CEE1-4EE1-8C4A-689E49D354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590078"/>
            <a:ext cx="9110542" cy="1660332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D3BD31B-DE76-48EB-B9E6-81158FD4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510" y="2733709"/>
            <a:ext cx="7657792" cy="137307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600">
                <a:solidFill>
                  <a:srgbClr val="FFFFFF"/>
                </a:solidFill>
              </a:rPr>
              <a:t>Wat voor soort bedrijf is LADA?</a:t>
            </a:r>
          </a:p>
        </p:txBody>
      </p:sp>
    </p:spTree>
    <p:extLst>
      <p:ext uri="{BB962C8B-B14F-4D97-AF65-F5344CB8AC3E}">
        <p14:creationId xmlns:p14="http://schemas.microsoft.com/office/powerpoint/2010/main" val="782855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EB9AA2-CCF8-4C5F-9AAB-4D4F848C5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is het bedrijf ontstaan?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438FA0-A5E0-4228-89C1-A24D02C3B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Samenwerking met Rusland</a:t>
            </a:r>
          </a:p>
          <a:p>
            <a:r>
              <a:rPr lang="nl-NL" dirty="0"/>
              <a:t>Opgericht in 1966 in Toljatti</a:t>
            </a:r>
          </a:p>
        </p:txBody>
      </p:sp>
    </p:spTree>
    <p:extLst>
      <p:ext uri="{BB962C8B-B14F-4D97-AF65-F5344CB8AC3E}">
        <p14:creationId xmlns:p14="http://schemas.microsoft.com/office/powerpoint/2010/main" val="2826905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76D244-4338-43C5-9A1D-309219D60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 komt de naam vandaan?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859062-1B84-4E08-B9D4-CA60388C9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599316"/>
          </a:xfrm>
        </p:spPr>
        <p:txBody>
          <a:bodyPr/>
          <a:lstStyle/>
          <a:p>
            <a:r>
              <a:rPr lang="nl-NL" dirty="0"/>
              <a:t>Vikingschip </a:t>
            </a:r>
            <a:r>
              <a:rPr lang="nl-NL" dirty="0" err="1"/>
              <a:t>Lad'ya</a:t>
            </a:r>
            <a:endParaRPr lang="nl-NL" dirty="0"/>
          </a:p>
        </p:txBody>
      </p:sp>
      <p:pic>
        <p:nvPicPr>
          <p:cNvPr id="2052" name="Picture 4" descr="Afbeeldingsresultaat voor Lad'ya">
            <a:extLst>
              <a:ext uri="{FF2B5EF4-FFF2-40B4-BE49-F238E27FC236}">
                <a16:creationId xmlns:a16="http://schemas.microsoft.com/office/drawing/2014/main" id="{2EF56AD2-03D2-47FD-9918-FB8888DD4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540" y="2594680"/>
            <a:ext cx="4876800" cy="3510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72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F06F06-237A-4664-ADCA-E19D64EF7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logo van het bedrijf</a:t>
            </a:r>
          </a:p>
        </p:txBody>
      </p:sp>
      <p:pic>
        <p:nvPicPr>
          <p:cNvPr id="5" name="Picture 4" descr="Afbeeldingsresultaat voor lada logo">
            <a:extLst>
              <a:ext uri="{FF2B5EF4-FFF2-40B4-BE49-F238E27FC236}">
                <a16:creationId xmlns:a16="http://schemas.microsoft.com/office/drawing/2014/main" id="{F58C135E-04F7-468F-BD3E-932B0B7673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14" b="5714"/>
          <a:stretch/>
        </p:blipFill>
        <p:spPr bwMode="auto">
          <a:xfrm>
            <a:off x="1277247" y="2910236"/>
            <a:ext cx="3753749" cy="3753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Afbeeldingsresultaat voor Lad'ya">
            <a:extLst>
              <a:ext uri="{FF2B5EF4-FFF2-40B4-BE49-F238E27FC236}">
                <a16:creationId xmlns:a16="http://schemas.microsoft.com/office/drawing/2014/main" id="{9E91935A-3C4F-40E5-BEA0-6F844E1869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675" y="2894700"/>
            <a:ext cx="5004990" cy="3602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77A7FE32-ABA6-454F-B86B-0944C5F5A11D}"/>
              </a:ext>
            </a:extLst>
          </p:cNvPr>
          <p:cNvSpPr txBox="1"/>
          <p:nvPr/>
        </p:nvSpPr>
        <p:spPr>
          <a:xfrm>
            <a:off x="861134" y="1986906"/>
            <a:ext cx="68801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Komt ook van de </a:t>
            </a:r>
            <a:r>
              <a:rPr lang="nl-NL" dirty="0" err="1"/>
              <a:t>Lad’ya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Het logo is niet veranderd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Wat vind ik van het logo?</a:t>
            </a:r>
          </a:p>
        </p:txBody>
      </p:sp>
    </p:spTree>
    <p:extLst>
      <p:ext uri="{BB962C8B-B14F-4D97-AF65-F5344CB8AC3E}">
        <p14:creationId xmlns:p14="http://schemas.microsoft.com/office/powerpoint/2010/main" val="109795343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j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52</Words>
  <Application>Microsoft Office PowerPoint</Application>
  <PresentationFormat>Breedbeeld</PresentationFormat>
  <Paragraphs>11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Berlijn</vt:lpstr>
      <vt:lpstr>LADA</vt:lpstr>
      <vt:lpstr>Wat voor soort bedrijf is LADA?</vt:lpstr>
      <vt:lpstr>Hoe is het bedrijf ontstaan?</vt:lpstr>
      <vt:lpstr>Waar komt de naam vandaan?</vt:lpstr>
      <vt:lpstr>Het logo van het bedrijf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LADA</dc:title>
  <dc:creator>Matthijs Dingemans</dc:creator>
  <cp:lastModifiedBy>Matthijs Dingemans</cp:lastModifiedBy>
  <cp:revision>3</cp:revision>
  <dcterms:created xsi:type="dcterms:W3CDTF">2019-02-21T16:33:34Z</dcterms:created>
  <dcterms:modified xsi:type="dcterms:W3CDTF">2019-02-21T16:50:54Z</dcterms:modified>
</cp:coreProperties>
</file>